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FD0"/>
    <a:srgbClr val="33D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69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8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0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7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17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05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75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3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98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72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77AE-66AE-4CDC-8CAF-46E850BC74D1}" type="datetimeFigureOut">
              <a:rPr lang="fr-FR" smtClean="0"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2E8C2-CF7A-41F0-B180-ED737FDA3F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30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71223" y="1004552"/>
            <a:ext cx="9607639" cy="3078051"/>
          </a:xfrm>
          <a:prstGeom prst="roundRect">
            <a:avLst/>
          </a:prstGeom>
          <a:solidFill>
            <a:srgbClr val="33CF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342068" y="2189634"/>
            <a:ext cx="6065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bg1"/>
                </a:solidFill>
                <a:latin typeface="Georgia" panose="02040502050405020303" pitchFamily="18" charset="0"/>
              </a:rPr>
              <a:t>Découvrez mon approche</a:t>
            </a:r>
            <a:endParaRPr lang="fr-FR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2694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Denis Cécile</dc:creator>
  <cp:lastModifiedBy>Denis Cécile</cp:lastModifiedBy>
  <cp:revision>3</cp:revision>
  <dcterms:created xsi:type="dcterms:W3CDTF">2018-02-13T17:21:02Z</dcterms:created>
  <dcterms:modified xsi:type="dcterms:W3CDTF">2018-02-13T17:35:30Z</dcterms:modified>
</cp:coreProperties>
</file>